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574E27-C5AD-4484-8FCE-663967E6C63C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Тема  урока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производственному обучени</a:t>
            </a:r>
            <a:r>
              <a:rPr lang="ru-RU" sz="4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ю</a:t>
            </a:r>
            <a:r>
              <a:rPr lang="ru-RU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9600" b="1" dirty="0" smtClean="0">
                <a:solidFill>
                  <a:srgbClr val="FFFF00"/>
                </a:solidFill>
              </a:rPr>
              <a:t>Обработка воротников</a:t>
            </a:r>
            <a:endParaRPr lang="ru-RU" sz="9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0" y="692696"/>
            <a:ext cx="7429552" cy="785842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Отложной  воротник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75230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933056"/>
            <a:ext cx="336037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484784"/>
            <a:ext cx="30003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0" y="692696"/>
            <a:ext cx="7429552" cy="785842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Плосколежащий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воротник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4680520" cy="4401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300192" y="1556791"/>
            <a:ext cx="2232248" cy="46646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62880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Воротник состоящий из двух </a:t>
            </a:r>
            <a:r>
              <a:rPr lang="ru-RU" sz="2400" dirty="0" smtClean="0"/>
              <a:t>деталей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407707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Воротник  на притачной стойке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78092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Воротник цельнокроеный со стойкой</a:t>
            </a:r>
            <a:endParaRPr lang="ru-RU" sz="24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89040"/>
            <a:ext cx="2702560" cy="20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620688"/>
            <a:ext cx="1978660" cy="1378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348880"/>
            <a:ext cx="100811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86872"/>
            <a:ext cx="9144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Последовательность обработки воротника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состоящего из двух частей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Проверить наличие деталей кроя и качество кроя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Продублировать верхний воротник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Сметать верхний и нижний воротник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Обтачать воротник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Удалить нитки сметывания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Подрезать срезы швов в углах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Вывернуть воротник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Выметать кант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Приутюжить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воротник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Проложить отделочную строчку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Удалить нитки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выметывания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 воротника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Users\1\AppData\Local\Microsoft\Windows\Temporary Internet Files\Content.IE5\FN3D3E84\MC900250979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77072"/>
            <a:ext cx="20891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0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0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0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0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0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0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40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40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40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40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40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40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92333"/>
            <a:ext cx="9144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Последовательность обработки воротника цельнокроеного со стойкой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Проверить наличие деталей кроя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Продублировать верхний воротник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Сметать верхний и нижний воротник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Обтачать воротник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Надсечь внутренние углы и стойку воротника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Удалить нитки сметывания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Подрезать срезы швов в углах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Вывернуть воротник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Выметать кант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Приутюжить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воротник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Убрать наметку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Проложить отделочную строчку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 воротника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Users\1\AppData\Local\Microsoft\Windows\Temporary Internet Files\Content.IE5\P2AK0BDK\MC900234463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149080"/>
            <a:ext cx="262778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261425"/>
            <a:ext cx="91440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Последовательность обработки воротника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притачной стойке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Проверить наличие деталей кроя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Продублировать верхний воротник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Сметать верхний и нижний воротник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Обтачать воротник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Надсечь внутренние углы воротника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Удалить нитки сметывания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Подрезать срезы швов в углах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Вывернуть воротник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Выметать кант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Приутюжить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воротник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Убрать наметку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Проложить отделочную строчку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 воротника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Продублировать верхнюю стойку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Застрочить нижний срез верхней стойки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Сметать готовый воротник с деталями стойки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Обтачать стойку воротника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Удалить нитки сметывания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Вывернуть стойку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 готового воротника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Users\1\AppData\Local\Microsoft\Windows\Temporary Internet Files\Content.IE5\BRQONALZ\MC900234153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295232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20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20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20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20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20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20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20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20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20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20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20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20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20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20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20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20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20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20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204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204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204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Цели: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Образовательная: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выработать у учащихся  практические навыки по организации  рабочего места, при работе на электрической швейной машине, обработка различных воротников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Воспитательная: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содействовать формированию самостоятельности, экономично расходовать материал, электроэнергию, бережно относится к оборудованию, соблюдать технику  безопасности, прививать любовь к выбранной профессии,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Воспитывать самостоятельность и чувство ответственности за порученную работу перед коллективом, умение трудиться в коллективе, культуру общения.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Развивающая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: развивать умение сравнивать свою работу с образцами, анализировать, находить свои ошибки. Закреплять умение работать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инструкционно-технологическими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картами.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-4"/>
          <a:ext cx="9144001" cy="6858003"/>
        </p:xfrm>
        <a:graphic>
          <a:graphicData uri="http://schemas.openxmlformats.org/drawingml/2006/table">
            <a:tbl>
              <a:tblPr/>
              <a:tblGrid>
                <a:gridCol w="496889"/>
                <a:gridCol w="525655"/>
                <a:gridCol w="356539"/>
                <a:gridCol w="434995"/>
                <a:gridCol w="436737"/>
                <a:gridCol w="356539"/>
                <a:gridCol w="421047"/>
                <a:gridCol w="435866"/>
                <a:gridCol w="473350"/>
                <a:gridCol w="355668"/>
                <a:gridCol w="260648"/>
                <a:gridCol w="504733"/>
                <a:gridCol w="376588"/>
                <a:gridCol w="421047"/>
                <a:gridCol w="421047"/>
                <a:gridCol w="490785"/>
                <a:gridCol w="624160"/>
                <a:gridCol w="517809"/>
                <a:gridCol w="490785"/>
                <a:gridCol w="516066"/>
                <a:gridCol w="227048"/>
              </a:tblGrid>
              <a:tr h="324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11.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F:\Новая папка\2b817ceb2dcec200a28531026401296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437112"/>
            <a:ext cx="2420888" cy="2420888"/>
          </a:xfrm>
          <a:prstGeom prst="rect">
            <a:avLst/>
          </a:prstGeom>
          <a:noFill/>
        </p:spPr>
      </p:pic>
      <p:pic>
        <p:nvPicPr>
          <p:cNvPr id="1027" name="Picture 3" descr="F:\Новая папка\7740930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3" y="0"/>
            <a:ext cx="1728191" cy="15435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88640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Ответы на кроссворд 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" y="692693"/>
          <a:ext cx="9143997" cy="6077142"/>
        </p:xfrm>
        <a:graphic>
          <a:graphicData uri="http://schemas.openxmlformats.org/drawingml/2006/table">
            <a:tbl>
              <a:tblPr/>
              <a:tblGrid>
                <a:gridCol w="496646"/>
                <a:gridCol w="525399"/>
                <a:gridCol w="356367"/>
                <a:gridCol w="434783"/>
                <a:gridCol w="436524"/>
                <a:gridCol w="356367"/>
                <a:gridCol w="420843"/>
                <a:gridCol w="435654"/>
                <a:gridCol w="473120"/>
                <a:gridCol w="355494"/>
                <a:gridCol w="260522"/>
                <a:gridCol w="504488"/>
                <a:gridCol w="376405"/>
                <a:gridCol w="420843"/>
                <a:gridCol w="420843"/>
                <a:gridCol w="490547"/>
                <a:gridCol w="623858"/>
                <a:gridCol w="517557"/>
                <a:gridCol w="490547"/>
                <a:gridCol w="515814"/>
                <a:gridCol w="231376"/>
              </a:tblGrid>
              <a:tr h="20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11.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ё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F:\Новая папка\774093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48231"/>
            <a:ext cx="2232248" cy="1993686"/>
          </a:xfrm>
          <a:prstGeom prst="rect">
            <a:avLst/>
          </a:prstGeom>
          <a:noFill/>
        </p:spPr>
      </p:pic>
      <p:pic>
        <p:nvPicPr>
          <p:cNvPr id="2051" name="Picture 3" descr="F:\Новая папка\8918389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2706234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39552" y="0"/>
            <a:ext cx="81407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Классификация воротников</a:t>
            </a:r>
            <a:endParaRPr lang="ru-RU" sz="4400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323528" y="785813"/>
            <a:ext cx="8208912" cy="714375"/>
          </a:xfrm>
          <a:prstGeom prst="rect">
            <a:avLst/>
          </a:prstGeom>
        </p:spPr>
        <p:txBody>
          <a:bodyPr vert="horz" lIns="45720" rIns="45720" anchor="t">
            <a:normAutofit fontScale="92500"/>
          </a:bodyPr>
          <a:lstStyle/>
          <a:p>
            <a:pPr marL="596646" marR="0" lvl="0" indent="-5143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степени прилегания к шеи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1187624" y="1556792"/>
            <a:ext cx="2928958" cy="44756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5500694" y="1500174"/>
            <a:ext cx="3106161" cy="44291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1403648" y="6027737"/>
            <a:ext cx="2928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  <a:latin typeface="Corbel" pitchFamily="34" charset="0"/>
              </a:rPr>
              <a:t>Плотно прилегающие к шеи</a:t>
            </a: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5500688" y="6143625"/>
            <a:ext cx="321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  <a:latin typeface="Corbel" pitchFamily="34" charset="0"/>
              </a:rPr>
              <a:t>Отстающие от шеи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144000" cy="2348880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 способу соединения с горловиной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Цельнокроенные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воротники 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5429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348880"/>
            <a:ext cx="2071702" cy="2654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39552" y="5373216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orbel" pitchFamily="34" charset="0"/>
              </a:rPr>
              <a:t>Воротник «Шаль»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3707904" y="5301208"/>
            <a:ext cx="2076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orbel" pitchFamily="34" charset="0"/>
              </a:rPr>
              <a:t>Воротник  «Апаш</a:t>
            </a:r>
            <a:r>
              <a:rPr lang="ru-RU" dirty="0">
                <a:latin typeface="Corbel" pitchFamily="34" charset="0"/>
              </a:rPr>
              <a:t>»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020272" y="5229200"/>
            <a:ext cx="1500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orbel" pitchFamily="34" charset="0"/>
              </a:rPr>
              <a:t>Воротник - стойка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323528" y="142852"/>
            <a:ext cx="8610160" cy="693860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Втачные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воротники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 r="-1540"/>
          <a:stretch>
            <a:fillRect/>
          </a:stretch>
        </p:blipFill>
        <p:spPr bwMode="auto">
          <a:xfrm>
            <a:off x="467544" y="1124743"/>
            <a:ext cx="2736304" cy="298501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3059832" y="3212976"/>
            <a:ext cx="3024336" cy="36059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940152" y="908720"/>
            <a:ext cx="2932346" cy="33311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51520" y="188640"/>
            <a:ext cx="7429552" cy="785842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Съемные воротники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755576" y="1196752"/>
            <a:ext cx="3240360" cy="5257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844823"/>
            <a:ext cx="4320480" cy="37569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68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83464" algn="r">
              <a:defRPr/>
            </a:pPr>
            <a:r>
              <a:rPr lang="ru-RU" sz="3600" b="1" i="1" dirty="0" smtClean="0">
                <a:solidFill>
                  <a:srgbClr val="FFFF00"/>
                </a:solidFill>
              </a:rPr>
              <a:t>3. От вида конструкции горловины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1052736"/>
            <a:ext cx="7429552" cy="785842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Стоячий воротник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311674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 contrast="-10000"/>
          </a:blip>
          <a:srcRect r="-1540"/>
          <a:stretch>
            <a:fillRect/>
          </a:stretch>
        </p:blipFill>
        <p:spPr bwMode="auto">
          <a:xfrm>
            <a:off x="3347864" y="2492896"/>
            <a:ext cx="2716354" cy="29632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6228184" y="1916832"/>
            <a:ext cx="2716354" cy="41507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490</Words>
  <Application>Microsoft Office PowerPoint</Application>
  <PresentationFormat>Экран (4:3)</PresentationFormat>
  <Paragraphs>244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пологотина</dc:creator>
  <cp:lastModifiedBy>пологотина</cp:lastModifiedBy>
  <cp:revision>16</cp:revision>
  <dcterms:created xsi:type="dcterms:W3CDTF">2011-04-25T06:23:48Z</dcterms:created>
  <dcterms:modified xsi:type="dcterms:W3CDTF">2011-05-05T17:45:24Z</dcterms:modified>
</cp:coreProperties>
</file>